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983" autoAdjust="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3078E-67FC-4378-AB8C-052025550B2F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ECDF6-FF46-4692-9513-974AC31A2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ECDF6-FF46-4692-9513-974AC31A227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5286411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ДӘРІС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Заманауи мектептегі кәсіби білім берудің негіздері.</a:t>
            </a:r>
            <a:r>
              <a:rPr lang="ru-RU" b="1" dirty="0" smtClean="0"/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кәсіптік білім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жүйелерінің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құрылысы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Кәсіби білім берудің мақсаты мен міндеттері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322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Жоғарғы оқу орнының құрамына біртұтас оқу және ғылыми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өндірістік кешен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қызмет атқара алатын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заңды тұлғалық мәртебесі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құрылымдар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кіруі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Медициналық жоғарғы оқу орындарында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өз алдына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клиникалық базасы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Заңдылықтарына қайшы келмейтін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қаржы көздері арқылы қызмет ете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жоғарғы кәсіби білім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берудің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төмендегі құрылымдары белгіленген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жоғарғы базалық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бітіргендерге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бакалавр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академиялық дәрежесі беріледі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ғылыми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педагогикалық 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алғысы келетіндер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үшін оқу мерзімі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 түрлі болуы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мүмкін: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жоғарғы базалық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Оларға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Магистр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академиялық  дәрежесі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3"/>
            <a:ext cx="9144000" cy="671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жоғарғы арнайы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кем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қорытынды аттестатция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оларға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білікті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маман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атағы беріледі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медициналық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берудің кейбір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мамандықтары 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оқу жылы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интернатураны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бітірумен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аяқталады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Интернатурадан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өтпеген бітірушілер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клиникалық практикаға жіберілмейді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Университеттер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академиялар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орталық атқару органдары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келісімі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жоғарғы кәсіби білімнің белгіленген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нақты бір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мамандықтары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кадр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дайындаумен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айналысады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азаматтар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өз кәсіп саласы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ұқсас мамандықтар бойынша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қысқа мерзімде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жеделдетілген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бағдарламалар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жоғарғы 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Сондай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ақ,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жоғарғы кәсіптік білімі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азаматтар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қысқа мерзімде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жоғары кәсіптік 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алуға мүмкіндігі бар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Көп сатылы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жоғары кәсіптік білім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мекемесінің құрылымы туралы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ережені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Үкіметі бекітеді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Жоғарғы оқу орны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өзінің ғылыми жұмыстарында Қазақстан Республикасының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заңдылықтарын басшылыққа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Жоғарғы оқу орнындағы тәрбие жұмыстары студенттердің оқу, ғылыми, шығармашылық  және өндірістік бірлестіктері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және оқытушылар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қызметкер арқылы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ортақ мақсатқа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жұмылдырыла жүргізіледі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5725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Республикасында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жоғарғы білімнен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Жоғарғы білімнен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үздіксіз білім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жүйесінің жоғарғы сатысы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жоғары білікті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ғылыми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педагогикалық кадрлар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кадрларды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мақсатында  азаматтардың  жоғары білімнен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алуы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жоғары білікті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мамандығы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академиялық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Магистр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дәрежесі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892971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Медицина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ғылыми және ғылыми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педагогикалық кадрларды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клиникалық ординатураларда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аспирантурада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адъюниктурада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жоғарғы оқу орнының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докторунтурасында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ғылыми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мекемелерінде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ақ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ғылым кандидаттарын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аға ғылыми қызметкер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ізденуші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есебінде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жұмысқа 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арқылы жүргізіледі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аспирантура мен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адъюнктурада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күндізгі бөлімде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жылға дейін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сырттан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оқыту бөлімі үшін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ал Магистр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дәрежесі барлар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үшін тиісінше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2-3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көлемінде Ассистентурадағы өтіл мерзімі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күндізгі бөлімде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бөлімде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аспауы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Докторантура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аға ғылыми қызметкерлерді докторлық диссертациясын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қорғау мерзімі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Жоғарғы білімнен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Ережесі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орталық атқарушы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бекітеді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Яғни, </a:t>
            </a:r>
            <a:r>
              <a:rPr lang="kk-KZ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Кәсіби педагогика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түрлі типтегі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кәсіби оқу орындарында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жүзеге асырылатын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кәсіптік білімнің бастауыш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орта,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жоғары және жоғары білімнен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мәселелерді қарастырады.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9"/>
            <a:ext cx="9144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Қазіргі білім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жүйесінің мақсаты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бәсекеге қабілетті маман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үйрететін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орта,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оның жүрегі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мұғалім.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Ізденімпаз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мұғалімнің шығармашылығындағы ерекше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тұс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тұлғаның жүрегіне жол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таба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Ұстаз атана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қадір тұту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қастерлеу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арындай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таза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ұстау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әр мұғалімнің борышы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 кәсібін, өз пәнін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барлық шәкіртін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мектебін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шексіз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сүйетін адам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Өзгермелі қоғамдағы жаңа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мұғалімі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педагогикалық құралдардың барлығын меңгерген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тұрақты өзін-өзі жетілдіруге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талпынған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дамыған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толысқан шығармашыл тұлға құзыреті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формация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мұғалімі табысы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біліктері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арқылы қалыптасады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Нарық жағдайындағы мұғалімге қойылатын талаптар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бәсекеге қабілеттілігі, білім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сапасының жоғары болуы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кәсіби шеберлігі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әдістемелік жұмыстағы шеберлігі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Дәріс жоспары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бастауыш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жүйелері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Республикасының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жоғары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мектебі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бастауыш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жүйелері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жүйесі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бұл кәсіби және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мекемелері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оның ғылыми және ғылыми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әдістемелік органдары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және олардың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басқару жүйесінің   жиынтығы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жүйесінің құрылымы мына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білімнен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Қосымша 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Республикасында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Заңының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–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бабына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сәйкес мына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төмендегі білім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деңгейлері жүзеге асырылады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тәрбие және     оқыту;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Орта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Жоғары кәсіптік білім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Жоғары білімнен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"/>
            <a:ext cx="900115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кәсіптік мектептер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лицейлерде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базасында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берумен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кәсіп саласы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жұмысшы қызметкерлер даярлайды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кәсіптік мектептерде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2–3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кәсіптік лицейлерде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3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күрделі технологиялар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құрылғыларды үйрену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қажет етеді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беру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кәсіп саласы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қысқартылған уақыт  мерзімінде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жұмыс істей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Кәсіптік оқыту өндірісте, оқу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өндірістік комбинаттарда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оқу орталықтары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басқа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жұмысшыларды дайындайтын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құрылымдарда атқарылады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колледждер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училищелерде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базасында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кәсіби бағдар 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конкурстық негізде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Колледждер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училищелерде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мерзімі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азаматтар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өз кәсіп салалары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қысқа мерзім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жеделдетілген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бағдарламалар арқылы алуына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Колледждер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училищелер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лицензиясына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сәйкес бастауыш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азаматтар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ықшам әрі икемделген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бағдарламалар арқылы қысқа мерзімде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қосымша мамандық иеленуіне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8929718" cy="6698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кәсіптік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берудің типтік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оқу бағдарламалары тиісті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 саласы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берудің жалпыға міндетті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стандартын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Президентінің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қазан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2001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жылғы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 1459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жарлығымен бекітілген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Республикасында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2005-2010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жылдарға арналған білімді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дамытудың мемлекеттік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бағдарламасына сәйкес бастауыш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мен орта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берудің бір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бөлігі техникалық және ауылшаруашылық мамандықтары бойынша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шоғырландырылып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орта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көшіріліп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еңбек нарығы сұранып отырған жаңа технологиялық талаптар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жоғары сапалы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даярлай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Техникалық және кәсіби білім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берудің базалық деңгейі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техникалық және қызмет көрсету саласы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жұмысшылар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мамандар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әзірлеуге бағыт алуы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Ортакәсіптік білім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берудің кейбір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жекелеген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бағдарламалары бойынша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кәсіптік білімді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игеруді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жаңа деңгейге көтереді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Бұл сатыдағы жалпы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бағдарламалар мазмұны кәсіптік біліммен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қатар, жоғарғы оқу орнының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курстағы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бакалавр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деңгейін қамти алады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 жоғарғы мектебі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Қазақстан Республикасында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мына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төмендегі оқу орындары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жоғарғы білімді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жүзеге асырады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Университеттер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академиялар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институттар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оларға теңестірілгендер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консерваториялар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жоғарғы мектеп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жоғарғы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училище).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Жоғарғы оқу орындары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лицензиясына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сәйкес жалпы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бастауы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және орта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кәсіптік білім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бағдарламаларын жүзеге асыра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736</Words>
  <PresentationFormat>Экран (4:3)</PresentationFormat>
  <Paragraphs>23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2-ДӘРІС Заманауи мектептегі кәсіби білім берудің негіздері.  Қазақстан Республикасының кәсіптік білім беру жүйелерінің  құрылысы. Кәсіби білім берудің мақсаты мен міндеттері.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Заманауи мектептегі кәсіби білім берудің негіздері. Кәсіби білім берудің мақсаты мен міндеттері.</dc:title>
  <dc:creator>admin</dc:creator>
  <cp:lastModifiedBy>admin</cp:lastModifiedBy>
  <cp:revision>45</cp:revision>
  <dcterms:created xsi:type="dcterms:W3CDTF">2020-09-21T18:01:40Z</dcterms:created>
  <dcterms:modified xsi:type="dcterms:W3CDTF">2020-09-22T02:38:01Z</dcterms:modified>
</cp:coreProperties>
</file>